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7CC4-27FD-436F-AB33-E988AE96EAA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47C0-D324-4257-BA05-87E36E63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245" y="301336"/>
            <a:ext cx="8801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dirty="0">
                <a:latin typeface="Comic Sans MS" panose="030F0702030302020204" pitchFamily="66" charset="0"/>
              </a:rPr>
              <a:t>ЅВЕЗДИЧКАТА НЕ ПРАШУВА</a:t>
            </a:r>
            <a:endParaRPr lang="en-US" sz="4400" dirty="0">
              <a:latin typeface="Comic Sans MS" panose="030F0702030302020204" pitchFamily="66" charset="0"/>
            </a:endParaRPr>
          </a:p>
          <a:p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210">
            <a:off x="3865545" y="1585193"/>
            <a:ext cx="3041650" cy="3096260"/>
          </a:xfrm>
          <a:prstGeom prst="rect">
            <a:avLst/>
          </a:prstGeom>
        </p:spPr>
      </p:pic>
      <p:sp>
        <p:nvSpPr>
          <p:cNvPr id="6" name="Text Box 30"/>
          <p:cNvSpPr txBox="1"/>
          <p:nvPr/>
        </p:nvSpPr>
        <p:spPr>
          <a:xfrm>
            <a:off x="4332777" y="1024611"/>
            <a:ext cx="2570480" cy="9169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DeflateBottom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achenKIR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CRTE@</a:t>
            </a:r>
            <a:r>
              <a:rPr lang="en-US" sz="3600" b="1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466719" y="1364930"/>
            <a:ext cx="3041650" cy="278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mk-MK" sz="10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КОИ СЕ ЛИКОВИТЕ ВО ПРИКАЗНАТА?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" y="1747886"/>
            <a:ext cx="1685925" cy="14471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09" y="1747886"/>
            <a:ext cx="1807210" cy="146240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3" y="3407770"/>
            <a:ext cx="1590675" cy="14452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58" y="3441669"/>
            <a:ext cx="1695450" cy="1416685"/>
          </a:xfrm>
          <a:prstGeom prst="rect">
            <a:avLst/>
          </a:prstGeom>
        </p:spPr>
      </p:pic>
      <p:sp>
        <p:nvSpPr>
          <p:cNvPr id="12" name="Freeform 4"/>
          <p:cNvSpPr/>
          <p:nvPr/>
        </p:nvSpPr>
        <p:spPr>
          <a:xfrm>
            <a:off x="7445924" y="1171254"/>
            <a:ext cx="1099820" cy="666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mk-MK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КАДЕ СЕ </a:t>
            </a:r>
            <a:r>
              <a:rPr lang="mk-MK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ОДВИВАШЕ </a:t>
            </a:r>
            <a:r>
              <a:rPr lang="mk-MK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НАСТАНОТ?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11" y="1024611"/>
            <a:ext cx="2179955" cy="1249045"/>
          </a:xfrm>
          <a:prstGeom prst="rect">
            <a:avLst/>
          </a:prstGeom>
        </p:spPr>
      </p:pic>
      <p:sp>
        <p:nvSpPr>
          <p:cNvPr id="14" name="Freeform 4"/>
          <p:cNvSpPr/>
          <p:nvPr/>
        </p:nvSpPr>
        <p:spPr>
          <a:xfrm>
            <a:off x="7338811" y="2569174"/>
            <a:ext cx="3599180" cy="2762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mk-MK" sz="10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КОИ ВАЖНИ РАБОТИ СЕ СЛУЧИЈА ВО ПРИКАЗНАТА?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44" y="3095223"/>
            <a:ext cx="1828165" cy="12954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55" y="3107613"/>
            <a:ext cx="1850390" cy="12573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91" y="3086831"/>
            <a:ext cx="1789430" cy="1320165"/>
          </a:xfrm>
          <a:prstGeom prst="rect">
            <a:avLst/>
          </a:prstGeom>
        </p:spPr>
      </p:pic>
      <p:sp>
        <p:nvSpPr>
          <p:cNvPr id="18" name="Freeform 4"/>
          <p:cNvSpPr/>
          <p:nvPr/>
        </p:nvSpPr>
        <p:spPr>
          <a:xfrm>
            <a:off x="4852054" y="4592709"/>
            <a:ext cx="1193165" cy="666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4" tIns="46798" rIns="90004" bIns="46798" anchor="ctr" anchorCtr="1" compatLnSpc="0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mk-MK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ШТО НАУЧИ ОД ПРИКАЗНАТА?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1" y="260734"/>
            <a:ext cx="630951" cy="643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" y="263984"/>
            <a:ext cx="630951" cy="643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29" y="200449"/>
            <a:ext cx="630951" cy="6435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733" y="195231"/>
            <a:ext cx="630951" cy="643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66" y="192769"/>
            <a:ext cx="630951" cy="643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73" y="4459485"/>
            <a:ext cx="1471303" cy="15007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4580" y="5434445"/>
            <a:ext cx="967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СЕКОЈ ТРУД ТРЕБА ДА СЕ ЦЕНИ !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SimSun</vt:lpstr>
      <vt:lpstr>AachenKIR</vt:lpstr>
      <vt:lpstr>Arial</vt:lpstr>
      <vt:lpstr>Calibri</vt:lpstr>
      <vt:lpstr>Calibri Light</vt:lpstr>
      <vt:lpstr>Comic Sans MS</vt:lpstr>
      <vt:lpstr>Mangal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 Stojanovska</dc:creator>
  <cp:lastModifiedBy>Biljana Stojanovska</cp:lastModifiedBy>
  <cp:revision>8</cp:revision>
  <dcterms:created xsi:type="dcterms:W3CDTF">2015-11-08T08:56:03Z</dcterms:created>
  <dcterms:modified xsi:type="dcterms:W3CDTF">2015-11-08T10:08:53Z</dcterms:modified>
</cp:coreProperties>
</file>